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72" r:id="rId3"/>
    <p:sldId id="259" r:id="rId4"/>
    <p:sldId id="274" r:id="rId5"/>
    <p:sldId id="271" r:id="rId6"/>
    <p:sldId id="276" r:id="rId7"/>
    <p:sldId id="275" r:id="rId8"/>
    <p:sldId id="269" r:id="rId9"/>
    <p:sldId id="270" r:id="rId10"/>
    <p:sldId id="273" r:id="rId11"/>
    <p:sldId id="268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0CFB-BA1D-3C46-AE38-66F0A5BC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280393"/>
            <a:ext cx="1121749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50B400"/>
                </a:solidFill>
                <a:latin typeface="+mj-lt"/>
              </a:rPr>
              <a:t>Final Presentation</a:t>
            </a: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Project Development </a:t>
            </a:r>
            <a:endParaRPr lang="en-US" sz="4000" b="1" dirty="0">
              <a:latin typeface="+mj-lt"/>
            </a:endParaRPr>
          </a:p>
          <a:p>
            <a:pPr>
              <a:spcAft>
                <a:spcPts val="1200"/>
              </a:spcAft>
            </a:pP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Practical assignment goal: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Development of a MR application using a human-centered approach, specific devices and libraries. </a:t>
            </a:r>
          </a:p>
          <a:p>
            <a:pPr>
              <a:spcAft>
                <a:spcPts val="1200"/>
              </a:spcAft>
            </a:pPr>
            <a:endParaRPr lang="en-US" sz="24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Developing an AR Tool for Phobia treatment 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Alice &amp; Bob</a:t>
            </a:r>
          </a:p>
          <a:p>
            <a:r>
              <a:rPr lang="en-US" sz="2400" b="1" dirty="0">
                <a:latin typeface="+mj-lt"/>
              </a:rPr>
              <a:t>Emails: </a:t>
            </a:r>
            <a:r>
              <a:rPr lang="en-US" sz="2400" b="1" dirty="0" err="1">
                <a:highlight>
                  <a:srgbClr val="FFFF00"/>
                </a:highlight>
                <a:latin typeface="+mj-lt"/>
              </a:rPr>
              <a:t>a</a:t>
            </a:r>
            <a:r>
              <a:rPr lang="en-US" sz="2400" dirty="0" err="1">
                <a:highlight>
                  <a:srgbClr val="FFFF00"/>
                </a:highlight>
                <a:latin typeface="+mj-lt"/>
              </a:rPr>
              <a:t>lice@ua.pt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 &amp; </a:t>
            </a:r>
            <a:r>
              <a:rPr lang="en-US" sz="2400" dirty="0" err="1">
                <a:highlight>
                  <a:srgbClr val="FFFF00"/>
                </a:highlight>
                <a:latin typeface="+mj-lt"/>
              </a:rPr>
              <a:t>bob@ua.pt</a:t>
            </a:r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79"/>
          <a:stretch/>
        </p:blipFill>
        <p:spPr>
          <a:xfrm>
            <a:off x="7816583" y="522525"/>
            <a:ext cx="1087930" cy="627004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C62F0020-9709-CB5B-F393-51DEAD06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998" y="467841"/>
            <a:ext cx="1577313" cy="627006"/>
          </a:xfrm>
          <a:prstGeom prst="rect">
            <a:avLst/>
          </a:prstGeom>
        </p:spPr>
      </p:pic>
      <p:pic>
        <p:nvPicPr>
          <p:cNvPr id="10" name="Picture 9" descr="A virtual reality headset with a rocket flying out of it&#10;&#10;Description automatically generated">
            <a:extLst>
              <a:ext uri="{FF2B5EF4-FFF2-40B4-BE49-F238E27FC236}">
                <a16:creationId xmlns:a16="http://schemas.microsoft.com/office/drawing/2014/main" id="{0063E21A-175B-3563-25CA-CB588A428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4544">
            <a:off x="11161692" y="358884"/>
            <a:ext cx="798702" cy="800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EBFA99-4300-BF55-464B-4D83B168D1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095" b="-1478"/>
          <a:stretch/>
        </p:blipFill>
        <p:spPr>
          <a:xfrm>
            <a:off x="8937171" y="566069"/>
            <a:ext cx="959084" cy="5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46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Confront your high-level goals with your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Did you achieve all your expected outcomes?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Did you manage to exceed your initial goals?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9036723" y="1715832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Expectation vs Reality - Project Objectives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2687379C-056C-5936-AC48-5FE66D552B56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120250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Identify the main difficulties you felt during this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Main difficulties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609EFF-6C3D-D34C-B9DD-776F0225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638" y="1243600"/>
            <a:ext cx="4241432" cy="320496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A2D25B8-FE8B-3804-8013-15D9ABBB55C1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4083959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776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If you were to continue the project, what would be the next steps?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Specify at least 3.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Future work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A604FF6-4CA6-8A44-A73A-30B622FC0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C7B84DF6-7C09-B181-1722-0189E002C62E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04746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1519885"/>
            <a:ext cx="11233150" cy="1909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rgbClr val="50B400"/>
                </a:solidFill>
              </a:rPr>
              <a:t>Assignment 1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8DB27-5EEC-3A41-9CEF-031A5F021B9C}"/>
              </a:ext>
            </a:extLst>
          </p:cNvPr>
          <p:cNvSpPr/>
          <p:nvPr/>
        </p:nvSpPr>
        <p:spPr>
          <a:xfrm>
            <a:off x="3775285" y="3921825"/>
            <a:ext cx="46382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/>
              <a:t>Project Conceptualization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6764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A8529D-ECF8-D14A-B817-C8BEF52A7C18}"/>
              </a:ext>
            </a:extLst>
          </p:cNvPr>
          <p:cNvSpPr txBox="1"/>
          <p:nvPr/>
        </p:nvSpPr>
        <p:spPr>
          <a:xfrm>
            <a:off x="476517" y="2129438"/>
            <a:ext cx="11217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  <a:latin typeface="+mj-lt"/>
              </a:rPr>
              <a:t>USE CONTENT FROM MID-TERM PRESENTATION</a:t>
            </a:r>
          </a:p>
          <a:p>
            <a:pPr algn="ctr"/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pPr algn="ctr"/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pPr algn="ctr"/>
            <a:r>
              <a:rPr lang="en-US" sz="2400" dirty="0">
                <a:highlight>
                  <a:srgbClr val="FFFF00"/>
                </a:highlight>
                <a:latin typeface="+mj-lt"/>
              </a:rPr>
              <a:t>PRESENT ONLY WHAT THE PROBLEM WAS AND WHAT YOU INTENDED TO CREATE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4CC8517-BD61-B97A-819E-FB5C30CD24D7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Mid-term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5EFD2FF8-28A3-CA40-AEC9-B4B8767DC373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1519885"/>
            <a:ext cx="11233150" cy="1909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rgbClr val="50B400"/>
                </a:solidFill>
              </a:rPr>
              <a:t>Assignment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258A38-E6DC-E647-B2C0-F0AFCB771CCC}"/>
              </a:ext>
            </a:extLst>
          </p:cNvPr>
          <p:cNvSpPr/>
          <p:nvPr/>
        </p:nvSpPr>
        <p:spPr>
          <a:xfrm>
            <a:off x="3775285" y="3921825"/>
            <a:ext cx="3876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/>
              <a:t>Project Development </a:t>
            </a:r>
            <a:endParaRPr lang="en-US" sz="4000" b="1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95E5789-45D7-5705-D0D4-4A0D26531617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41393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features of your solution according to your pre-defined list of requirements</a:t>
            </a:r>
            <a:r>
              <a:rPr lang="en-US" sz="2000" dirty="0">
                <a:effectLst/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images and/or videos to contextualize.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as many slides as necessary.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Prototype Developed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39860-7BFA-1E4C-8A77-CEB12F04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01" y="1440627"/>
            <a:ext cx="5984899" cy="44288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1D829CE-CE9D-084F-B28E-AB8AE9244F82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157282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3554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>
                <a:highlight>
                  <a:srgbClr val="FFFF00"/>
                </a:highlight>
              </a:rPr>
              <a:t>Only if it makes sense – not mandatory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modules of your architecture</a:t>
            </a:r>
            <a:r>
              <a:rPr lang="en-US" sz="2000" dirty="0">
                <a:effectLst/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Specify their purpose and connection to other modules.</a:t>
            </a:r>
          </a:p>
          <a:p>
            <a:pPr lvl="1"/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Architecture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168A38-95C1-0C42-8784-368AF3534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4" b="10047"/>
          <a:stretch/>
        </p:blipFill>
        <p:spPr>
          <a:xfrm>
            <a:off x="7376060" y="976185"/>
            <a:ext cx="4553052" cy="344751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7DF220C-7A61-E906-CFA5-AD1A03A43FF9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33200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tools used</a:t>
            </a:r>
            <a:r>
              <a:rPr lang="en-US" sz="2000" dirty="0">
                <a:effectLst/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was the Game Engine?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j-lt"/>
              </a:rPr>
              <a:t>Specify libraries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If you used 3D models – Mention their origin.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Add other tools you may have used (e.g. blender, 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hardware have you used?</a:t>
            </a:r>
            <a:endParaRPr lang="en-US" sz="2000" dirty="0">
              <a:effectLst/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Tools Used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6EA0C-D7ED-5748-BAB3-CF77215F0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97" r="7264"/>
          <a:stretch/>
        </p:blipFill>
        <p:spPr>
          <a:xfrm>
            <a:off x="7105135" y="1284945"/>
            <a:ext cx="4710943" cy="412864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F7C1527-61A0-0EAE-80B3-FB7BA3FF54D7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385261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3590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>
                <a:highlight>
                  <a:srgbClr val="FFFF00"/>
                </a:highlight>
                <a:latin typeface="+mj-lt"/>
              </a:rPr>
              <a:t>Only if performed – not mandatory</a:t>
            </a:r>
            <a:r>
              <a:rPr lang="en-US" sz="2000" dirty="0">
                <a:highlight>
                  <a:srgbClr val="FFFF00"/>
                </a:highlight>
                <a:latin typeface="+mj-lt"/>
              </a:rPr>
              <a:t>.</a:t>
            </a:r>
          </a:p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method used.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was the goal? What do you want to evaluate?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Which persona were you addressing?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where the tasks used?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Mention how many participants.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questionnaires where used?</a:t>
            </a:r>
          </a:p>
          <a:p>
            <a:pPr lvl="1"/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results based on Quantitative or Qualitative analysis.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Use charts or images to highlight main observations.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Present new features you may have identified in this process.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50B400"/>
                </a:solidFill>
                <a:latin typeface="+mj-lt"/>
              </a:rPr>
              <a:t>If you implement any new feature, present it, and compare the old and new versions. 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User Evaluation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96A3A-A6DF-CC43-A309-24A62D92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r="11589"/>
          <a:stretch/>
        </p:blipFill>
        <p:spPr>
          <a:xfrm>
            <a:off x="8859204" y="1294758"/>
            <a:ext cx="2831356" cy="268157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20D21FB-C46C-408B-83E2-32BD90A0CE13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80567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Demo Video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5B883-BE89-C743-B322-98176102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19" b="4881"/>
          <a:stretch/>
        </p:blipFill>
        <p:spPr>
          <a:xfrm>
            <a:off x="5788198" y="1603331"/>
            <a:ext cx="6403801" cy="4488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AACF12-F561-1A4E-A85E-F8E98B68EAD8}"/>
              </a:ext>
            </a:extLst>
          </p:cNvPr>
          <p:cNvSpPr txBox="1"/>
          <p:nvPr/>
        </p:nvSpPr>
        <p:spPr>
          <a:xfrm>
            <a:off x="477837" y="1783684"/>
            <a:ext cx="52680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view from device and/or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Not longer than 60s.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solidFill>
                  <a:srgbClr val="50B400"/>
                </a:solidFill>
                <a:latin typeface="+mj-lt"/>
              </a:rPr>
              <a:t>Suggestion: You can fast-forward video speed!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B4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F2330984-1FC8-4B24-59C5-9722F320F751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348691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512</Words>
  <Application>Microsoft Macintosh PowerPoint</Application>
  <PresentationFormat>Widescreen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Bernardo Marques</cp:lastModifiedBy>
  <cp:revision>23</cp:revision>
  <dcterms:created xsi:type="dcterms:W3CDTF">2019-11-05T20:34:05Z</dcterms:created>
  <dcterms:modified xsi:type="dcterms:W3CDTF">2023-09-22T09:35:15Z</dcterms:modified>
</cp:coreProperties>
</file>